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1"/>
  </p:notesMasterIdLst>
  <p:handoutMasterIdLst>
    <p:handoutMasterId r:id="rId172"/>
  </p:handoutMasterIdLst>
  <p:sldIdLst>
    <p:sldId id="277" r:id="rId2"/>
    <p:sldId id="333" r:id="rId3"/>
    <p:sldId id="373" r:id="rId4"/>
    <p:sldId id="473" r:id="rId5"/>
    <p:sldId id="632" r:id="rId6"/>
    <p:sldId id="633" r:id="rId7"/>
    <p:sldId id="634" r:id="rId8"/>
    <p:sldId id="635" r:id="rId9"/>
    <p:sldId id="636" r:id="rId10"/>
    <p:sldId id="637" r:id="rId11"/>
    <p:sldId id="638" r:id="rId12"/>
    <p:sldId id="639" r:id="rId13"/>
    <p:sldId id="640" r:id="rId14"/>
    <p:sldId id="641" r:id="rId15"/>
    <p:sldId id="642" r:id="rId16"/>
    <p:sldId id="643" r:id="rId17"/>
    <p:sldId id="467" r:id="rId18"/>
    <p:sldId id="483" r:id="rId19"/>
    <p:sldId id="644" r:id="rId20"/>
    <p:sldId id="645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54" r:id="rId30"/>
    <p:sldId id="655" r:id="rId31"/>
    <p:sldId id="656" r:id="rId32"/>
    <p:sldId id="657" r:id="rId33"/>
    <p:sldId id="658" r:id="rId34"/>
    <p:sldId id="659" r:id="rId35"/>
    <p:sldId id="660" r:id="rId36"/>
    <p:sldId id="668" r:id="rId37"/>
    <p:sldId id="678" r:id="rId38"/>
    <p:sldId id="677" r:id="rId39"/>
    <p:sldId id="676" r:id="rId40"/>
    <p:sldId id="675" r:id="rId41"/>
    <p:sldId id="679" r:id="rId42"/>
    <p:sldId id="674" r:id="rId43"/>
    <p:sldId id="673" r:id="rId44"/>
    <p:sldId id="672" r:id="rId45"/>
    <p:sldId id="671" r:id="rId46"/>
    <p:sldId id="680" r:id="rId47"/>
    <p:sldId id="670" r:id="rId48"/>
    <p:sldId id="681" r:id="rId49"/>
    <p:sldId id="682" r:id="rId50"/>
    <p:sldId id="709" r:id="rId51"/>
    <p:sldId id="705" r:id="rId52"/>
    <p:sldId id="695" r:id="rId53"/>
    <p:sldId id="710" r:id="rId54"/>
    <p:sldId id="706" r:id="rId55"/>
    <p:sldId id="711" r:id="rId56"/>
    <p:sldId id="707" r:id="rId57"/>
    <p:sldId id="708" r:id="rId58"/>
    <p:sldId id="704" r:id="rId59"/>
    <p:sldId id="702" r:id="rId60"/>
    <p:sldId id="712" r:id="rId61"/>
    <p:sldId id="703" r:id="rId62"/>
    <p:sldId id="701" r:id="rId63"/>
    <p:sldId id="700" r:id="rId64"/>
    <p:sldId id="699" r:id="rId65"/>
    <p:sldId id="698" r:id="rId66"/>
    <p:sldId id="697" r:id="rId67"/>
    <p:sldId id="719" r:id="rId68"/>
    <p:sldId id="718" r:id="rId69"/>
    <p:sldId id="717" r:id="rId70"/>
    <p:sldId id="716" r:id="rId71"/>
    <p:sldId id="661" r:id="rId72"/>
    <p:sldId id="684" r:id="rId73"/>
    <p:sldId id="685" r:id="rId74"/>
    <p:sldId id="686" r:id="rId75"/>
    <p:sldId id="687" r:id="rId76"/>
    <p:sldId id="688" r:id="rId77"/>
    <p:sldId id="689" r:id="rId78"/>
    <p:sldId id="690" r:id="rId79"/>
    <p:sldId id="691" r:id="rId80"/>
    <p:sldId id="692" r:id="rId81"/>
    <p:sldId id="693" r:id="rId82"/>
    <p:sldId id="694" r:id="rId83"/>
    <p:sldId id="683" r:id="rId84"/>
    <p:sldId id="723" r:id="rId85"/>
    <p:sldId id="722" r:id="rId86"/>
    <p:sldId id="721" r:id="rId87"/>
    <p:sldId id="720" r:id="rId88"/>
    <p:sldId id="724" r:id="rId89"/>
    <p:sldId id="466" r:id="rId90"/>
    <p:sldId id="663" r:id="rId91"/>
    <p:sldId id="725" r:id="rId92"/>
    <p:sldId id="726" r:id="rId93"/>
    <p:sldId id="727" r:id="rId94"/>
    <p:sldId id="728" r:id="rId95"/>
    <p:sldId id="729" r:id="rId96"/>
    <p:sldId id="730" r:id="rId97"/>
    <p:sldId id="731" r:id="rId98"/>
    <p:sldId id="732" r:id="rId99"/>
    <p:sldId id="733" r:id="rId100"/>
    <p:sldId id="734" r:id="rId101"/>
    <p:sldId id="735" r:id="rId102"/>
    <p:sldId id="736" r:id="rId103"/>
    <p:sldId id="737" r:id="rId104"/>
    <p:sldId id="738" r:id="rId105"/>
    <p:sldId id="739" r:id="rId106"/>
    <p:sldId id="740" r:id="rId107"/>
    <p:sldId id="741" r:id="rId108"/>
    <p:sldId id="742" r:id="rId109"/>
    <p:sldId id="665" r:id="rId110"/>
    <p:sldId id="743" r:id="rId111"/>
    <p:sldId id="744" r:id="rId112"/>
    <p:sldId id="745" r:id="rId113"/>
    <p:sldId id="746" r:id="rId114"/>
    <p:sldId id="667" r:id="rId115"/>
    <p:sldId id="747" r:id="rId116"/>
    <p:sldId id="748" r:id="rId117"/>
    <p:sldId id="749" r:id="rId118"/>
    <p:sldId id="750" r:id="rId119"/>
    <p:sldId id="751" r:id="rId120"/>
    <p:sldId id="752" r:id="rId121"/>
    <p:sldId id="753" r:id="rId122"/>
    <p:sldId id="754" r:id="rId123"/>
    <p:sldId id="755" r:id="rId124"/>
    <p:sldId id="756" r:id="rId125"/>
    <p:sldId id="757" r:id="rId126"/>
    <p:sldId id="758" r:id="rId127"/>
    <p:sldId id="759" r:id="rId128"/>
    <p:sldId id="664" r:id="rId129"/>
    <p:sldId id="760" r:id="rId130"/>
    <p:sldId id="761" r:id="rId131"/>
    <p:sldId id="762" r:id="rId132"/>
    <p:sldId id="763" r:id="rId133"/>
    <p:sldId id="764" r:id="rId134"/>
    <p:sldId id="765" r:id="rId135"/>
    <p:sldId id="766" r:id="rId136"/>
    <p:sldId id="767" r:id="rId137"/>
    <p:sldId id="768" r:id="rId138"/>
    <p:sldId id="769" r:id="rId139"/>
    <p:sldId id="770" r:id="rId140"/>
    <p:sldId id="771" r:id="rId141"/>
    <p:sldId id="772" r:id="rId142"/>
    <p:sldId id="773" r:id="rId143"/>
    <p:sldId id="774" r:id="rId144"/>
    <p:sldId id="775" r:id="rId145"/>
    <p:sldId id="776" r:id="rId146"/>
    <p:sldId id="777" r:id="rId147"/>
    <p:sldId id="666" r:id="rId148"/>
    <p:sldId id="778" r:id="rId149"/>
    <p:sldId id="779" r:id="rId150"/>
    <p:sldId id="780" r:id="rId151"/>
    <p:sldId id="781" r:id="rId152"/>
    <p:sldId id="782" r:id="rId153"/>
    <p:sldId id="783" r:id="rId154"/>
    <p:sldId id="784" r:id="rId155"/>
    <p:sldId id="785" r:id="rId156"/>
    <p:sldId id="786" r:id="rId157"/>
    <p:sldId id="787" r:id="rId158"/>
    <p:sldId id="788" r:id="rId159"/>
    <p:sldId id="789" r:id="rId160"/>
    <p:sldId id="790" r:id="rId161"/>
    <p:sldId id="791" r:id="rId162"/>
    <p:sldId id="792" r:id="rId163"/>
    <p:sldId id="793" r:id="rId164"/>
    <p:sldId id="794" r:id="rId165"/>
    <p:sldId id="795" r:id="rId166"/>
    <p:sldId id="796" r:id="rId167"/>
    <p:sldId id="797" r:id="rId168"/>
    <p:sldId id="798" r:id="rId169"/>
    <p:sldId id="293" r:id="rId170"/>
  </p:sldIdLst>
  <p:sldSz cx="12192000" cy="6858000"/>
  <p:notesSz cx="6858000" cy="9144000"/>
  <p:embeddedFontLst>
    <p:embeddedFont>
      <p:font typeface="Poppins SemiBold" panose="020B0600000101010101" charset="0"/>
      <p:bold r:id="rId173"/>
      <p:boldItalic r:id="rId174"/>
    </p:embeddedFont>
    <p:embeddedFont>
      <p:font typeface="맑은 고딕" panose="020B0503020000020004" pitchFamily="50" charset="-127"/>
      <p:regular r:id="rId175"/>
      <p:bold r:id="rId176"/>
    </p:embeddedFont>
    <p:embeddedFont>
      <p:font typeface="휴먼엑스포" panose="02030504000101010101" pitchFamily="18" charset="-127"/>
      <p:regular r:id="rId177"/>
    </p:embeddedFont>
    <p:embeddedFont>
      <p:font typeface="Poppins Light" panose="020B0600000101010101" charset="0"/>
      <p:regular r:id="rId178"/>
      <p:italic r:id="rId179"/>
    </p:embeddedFont>
    <p:embeddedFont>
      <p:font typeface="타이포_쌍문동 B" panose="02020803020101020101" pitchFamily="18" charset="-127"/>
      <p:bold r:id="rId1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46"/>
    <a:srgbClr val="64F0FF"/>
    <a:srgbClr val="FF9395"/>
    <a:srgbClr val="4D5FFF"/>
    <a:srgbClr val="677AFF"/>
    <a:srgbClr val="1370EE"/>
    <a:srgbClr val="FF8090"/>
    <a:srgbClr val="98B7FF"/>
    <a:srgbClr val="FFF4A7"/>
    <a:srgbClr val="5BF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5.fntdata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2.fntdata"/><Relationship Id="rId179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8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7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696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304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665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083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6331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862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8674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5102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167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78807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352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8751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9809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87724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6379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585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3231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3528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300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5691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915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5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30770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798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9876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9527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833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26190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7606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4146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5728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163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41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622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9866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93732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0876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7125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202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6543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24333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9025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3986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142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41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98081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4789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7535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0373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916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0637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4849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5873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9673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36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854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56875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4515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09034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30292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7053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8453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4344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4027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7357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5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0374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416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5885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92947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089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6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42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1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21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8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276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97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76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036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27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0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096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119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56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88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38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489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69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68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800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707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206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8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088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76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664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295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9598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973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588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386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128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072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23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62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603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998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9070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42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869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6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3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359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311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18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5714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1650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969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401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659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416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935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518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6232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208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6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905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398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614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81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185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853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539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662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910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464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7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7088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100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692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698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481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677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3882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231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562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411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84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4861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705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7523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2463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475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486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0788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74391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131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221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20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" Type="http://schemas.openxmlformats.org/officeDocument/2006/relationships/image" Target="../media/image2.svg"/><Relationship Id="rId21" Type="http://schemas.openxmlformats.org/officeDocument/2006/relationships/image" Target="../media/image8.png"/><Relationship Id="rId34" Type="http://schemas.openxmlformats.org/officeDocument/2006/relationships/image" Target="../media/image30.svg"/><Relationship Id="rId7" Type="http://schemas.openxmlformats.org/officeDocument/2006/relationships/image" Target="../media/image6.svg"/><Relationship Id="rId17" Type="http://schemas.openxmlformats.org/officeDocument/2006/relationships/image" Target="../media/image6.png"/><Relationship Id="rId25" Type="http://schemas.openxmlformats.org/officeDocument/2006/relationships/image" Target="../media/image10.png"/><Relationship Id="rId33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29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24" Type="http://schemas.openxmlformats.org/officeDocument/2006/relationships/image" Target="../media/image20.svg"/><Relationship Id="rId32" Type="http://schemas.openxmlformats.org/officeDocument/2006/relationships/image" Target="../media/image28.svg"/><Relationship Id="rId5" Type="http://schemas.openxmlformats.org/officeDocument/2006/relationships/image" Target="../media/image4.svg"/><Relationship Id="rId15" Type="http://schemas.openxmlformats.org/officeDocument/2006/relationships/image" Target="../media/image5.png"/><Relationship Id="rId23" Type="http://schemas.openxmlformats.org/officeDocument/2006/relationships/image" Target="../media/image9.png"/><Relationship Id="rId28" Type="http://schemas.openxmlformats.org/officeDocument/2006/relationships/image" Target="../media/image24.svg"/><Relationship Id="rId19" Type="http://schemas.openxmlformats.org/officeDocument/2006/relationships/image" Target="../media/image7.png"/><Relationship Id="rId31" Type="http://schemas.openxmlformats.org/officeDocument/2006/relationships/image" Target="../media/image13.png"/><Relationship Id="rId4" Type="http://schemas.openxmlformats.org/officeDocument/2006/relationships/image" Target="../media/image2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11.png"/><Relationship Id="rId30" Type="http://schemas.openxmlformats.org/officeDocument/2006/relationships/image" Target="../media/image26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20.sv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2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.png"/><Relationship Id="rId18" Type="http://schemas.openxmlformats.org/officeDocument/2006/relationships/image" Target="../media/image22.svg"/><Relationship Id="rId12" Type="http://schemas.openxmlformats.org/officeDocument/2006/relationships/image" Target="../media/image14.svg"/><Relationship Id="rId1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9.png"/><Relationship Id="rId10" Type="http://schemas.openxmlformats.org/officeDocument/2006/relationships/image" Target="../media/image6.svg"/><Relationship Id="rId19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4.svg"/><Relationship Id="rId12" Type="http://schemas.openxmlformats.org/officeDocument/2006/relationships/image" Target="../media/image36.svg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18" Type="http://schemas.openxmlformats.org/officeDocument/2006/relationships/image" Target="../media/image30.svg"/><Relationship Id="rId21" Type="http://schemas.openxmlformats.org/officeDocument/2006/relationships/image" Target="../media/image11.png"/><Relationship Id="rId12" Type="http://schemas.openxmlformats.org/officeDocument/2006/relationships/image" Target="../media/image6.svg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20" Type="http://schemas.openxmlformats.org/officeDocument/2006/relationships/image" Target="../media/image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36.svg"/><Relationship Id="rId19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38.svg"/><Relationship Id="rId22" Type="http://schemas.openxmlformats.org/officeDocument/2006/relationships/image" Target="../media/image2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.png"/><Relationship Id="rId18" Type="http://schemas.openxmlformats.org/officeDocument/2006/relationships/image" Target="../media/image26.svg"/><Relationship Id="rId12" Type="http://schemas.openxmlformats.org/officeDocument/2006/relationships/image" Target="../media/image18.svg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40.svg"/><Relationship Id="rId19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1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.png"/><Relationship Id="rId18" Type="http://schemas.openxmlformats.org/officeDocument/2006/relationships/image" Target="../media/image26.svg"/><Relationship Id="rId12" Type="http://schemas.openxmlformats.org/officeDocument/2006/relationships/image" Target="../media/image36.svg"/><Relationship Id="rId17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5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20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32.svg"/><Relationship Id="rId21" Type="http://schemas.openxmlformats.org/officeDocument/2006/relationships/image" Target="../media/image14.png"/><Relationship Id="rId12" Type="http://schemas.openxmlformats.org/officeDocument/2006/relationships/image" Target="../media/image14.sv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1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Relationship Id="rId22" Type="http://schemas.openxmlformats.org/officeDocument/2006/relationships/image" Target="../media/image30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.png"/><Relationship Id="rId18" Type="http://schemas.openxmlformats.org/officeDocument/2006/relationships/image" Target="../media/image34.svg"/><Relationship Id="rId21" Type="http://schemas.openxmlformats.org/officeDocument/2006/relationships/image" Target="../media/image13.png"/><Relationship Id="rId12" Type="http://schemas.openxmlformats.org/officeDocument/2006/relationships/image" Target="../media/image14.sv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10.png"/><Relationship Id="rId10" Type="http://schemas.openxmlformats.org/officeDocument/2006/relationships/image" Target="../media/image6.svg"/><Relationship Id="rId19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Relationship Id="rId22" Type="http://schemas.openxmlformats.org/officeDocument/2006/relationships/image" Target="../media/image28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4.svg"/><Relationship Id="rId12" Type="http://schemas.openxmlformats.org/officeDocument/2006/relationships/image" Target="../media/image36.svg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2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18" Type="http://schemas.openxmlformats.org/officeDocument/2006/relationships/image" Target="../media/image4.svg"/><Relationship Id="rId12" Type="http://schemas.openxmlformats.org/officeDocument/2006/relationships/image" Target="../media/image6.svg"/><Relationship Id="rId17" Type="http://schemas.openxmlformats.org/officeDocument/2006/relationships/image" Target="../media/image2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36.svg"/><Relationship Id="rId9" Type="http://schemas.openxmlformats.org/officeDocument/2006/relationships/image" Target="../media/image17.png"/><Relationship Id="rId14" Type="http://schemas.openxmlformats.org/officeDocument/2006/relationships/image" Target="../media/image3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" Type="http://schemas.openxmlformats.org/officeDocument/2006/relationships/image" Target="../media/image30.svg"/><Relationship Id="rId21" Type="http://schemas.openxmlformats.org/officeDocument/2006/relationships/image" Target="../media/image7.png"/><Relationship Id="rId34" Type="http://schemas.openxmlformats.org/officeDocument/2006/relationships/image" Target="../media/image26.svg"/><Relationship Id="rId7" Type="http://schemas.openxmlformats.org/officeDocument/2006/relationships/image" Target="../media/image4.svg"/><Relationship Id="rId17" Type="http://schemas.openxmlformats.org/officeDocument/2006/relationships/image" Target="../media/image5.png"/><Relationship Id="rId25" Type="http://schemas.openxmlformats.org/officeDocument/2006/relationships/image" Target="../media/image9.png"/><Relationship Id="rId33" Type="http://schemas.openxmlformats.org/officeDocument/2006/relationships/image" Target="../media/image12.png"/><Relationship Id="rId2" Type="http://schemas.openxmlformats.org/officeDocument/2006/relationships/image" Target="../media/image14.png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29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24" Type="http://schemas.openxmlformats.org/officeDocument/2006/relationships/image" Target="../media/image18.svg"/><Relationship Id="rId32" Type="http://schemas.openxmlformats.org/officeDocument/2006/relationships/image" Target="../media/image24.svg"/><Relationship Id="rId5" Type="http://schemas.openxmlformats.org/officeDocument/2006/relationships/image" Target="../media/image6.svg"/><Relationship Id="rId15" Type="http://schemas.openxmlformats.org/officeDocument/2006/relationships/image" Target="../media/image4.png"/><Relationship Id="rId23" Type="http://schemas.openxmlformats.org/officeDocument/2006/relationships/image" Target="../media/image8.png"/><Relationship Id="rId28" Type="http://schemas.openxmlformats.org/officeDocument/2006/relationships/image" Target="../media/image32.svg"/><Relationship Id="rId36" Type="http://schemas.openxmlformats.org/officeDocument/2006/relationships/image" Target="../media/image28.svg"/><Relationship Id="rId19" Type="http://schemas.openxmlformats.org/officeDocument/2006/relationships/image" Target="../media/image6.png"/><Relationship Id="rId31" Type="http://schemas.openxmlformats.org/officeDocument/2006/relationships/image" Target="../media/image11.png"/><Relationship Id="rId4" Type="http://schemas.openxmlformats.org/officeDocument/2006/relationships/image" Target="../media/image3.png"/><Relationship Id="rId14" Type="http://schemas.openxmlformats.org/officeDocument/2006/relationships/image" Target="../media/image2.svg"/><Relationship Id="rId22" Type="http://schemas.openxmlformats.org/officeDocument/2006/relationships/image" Target="../media/image16.svg"/><Relationship Id="rId27" Type="http://schemas.openxmlformats.org/officeDocument/2006/relationships/image" Target="../media/image15.png"/><Relationship Id="rId30" Type="http://schemas.openxmlformats.org/officeDocument/2006/relationships/image" Target="../media/image22.svg"/><Relationship Id="rId35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9.png"/><Relationship Id="rId18" Type="http://schemas.openxmlformats.org/officeDocument/2006/relationships/image" Target="../media/image26.svg"/><Relationship Id="rId12" Type="http://schemas.openxmlformats.org/officeDocument/2006/relationships/image" Target="../media/image36.svg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1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20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.png"/><Relationship Id="rId18" Type="http://schemas.openxmlformats.org/officeDocument/2006/relationships/image" Target="../media/image24.svg"/><Relationship Id="rId12" Type="http://schemas.openxmlformats.org/officeDocument/2006/relationships/image" Target="../media/image18.svg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image" Target="../media/image40.svg"/><Relationship Id="rId9" Type="http://schemas.openxmlformats.org/officeDocument/2006/relationships/image" Target="../media/image19.png"/><Relationship Id="rId14" Type="http://schemas.openxmlformats.org/officeDocument/2006/relationships/image" Target="../media/image14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20.svg"/><Relationship Id="rId21" Type="http://schemas.openxmlformats.org/officeDocument/2006/relationships/image" Target="../media/image14.pn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1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Relationship Id="rId22" Type="http://schemas.openxmlformats.org/officeDocument/2006/relationships/image" Target="../media/image30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18" Type="http://schemas.openxmlformats.org/officeDocument/2006/relationships/image" Target="../media/image26.svg"/><Relationship Id="rId12" Type="http://schemas.openxmlformats.org/officeDocument/2006/relationships/image" Target="../media/image36.svg"/><Relationship Id="rId17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6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8.png"/><Relationship Id="rId18" Type="http://schemas.openxmlformats.org/officeDocument/2006/relationships/image" Target="../media/image20.svg"/><Relationship Id="rId21" Type="http://schemas.openxmlformats.org/officeDocument/2006/relationships/image" Target="../media/image13.pn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1.png"/><Relationship Id="rId9" Type="http://schemas.openxmlformats.org/officeDocument/2006/relationships/image" Target="../media/image1.png"/><Relationship Id="rId14" Type="http://schemas.openxmlformats.org/officeDocument/2006/relationships/image" Target="../media/image38.svg"/><Relationship Id="rId22" Type="http://schemas.openxmlformats.org/officeDocument/2006/relationships/image" Target="../media/image28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5.png"/><Relationship Id="rId18" Type="http://schemas.openxmlformats.org/officeDocument/2006/relationships/image" Target="../media/image16.svg"/><Relationship Id="rId26" Type="http://schemas.openxmlformats.org/officeDocument/2006/relationships/image" Target="../media/image22.svg"/><Relationship Id="rId21" Type="http://schemas.openxmlformats.org/officeDocument/2006/relationships/image" Target="../media/image9.png"/><Relationship Id="rId34" Type="http://schemas.openxmlformats.org/officeDocument/2006/relationships/image" Target="../media/image30.svg"/><Relationship Id="rId12" Type="http://schemas.openxmlformats.org/officeDocument/2006/relationships/image" Target="../media/image10.svg"/><Relationship Id="rId17" Type="http://schemas.openxmlformats.org/officeDocument/2006/relationships/image" Target="../media/image7.png"/><Relationship Id="rId25" Type="http://schemas.openxmlformats.org/officeDocument/2006/relationships/image" Target="../media/image10.png"/><Relationship Id="rId33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4.png"/><Relationship Id="rId24" Type="http://schemas.openxmlformats.org/officeDocument/2006/relationships/image" Target="../media/image32.svg"/><Relationship Id="rId32" Type="http://schemas.openxmlformats.org/officeDocument/2006/relationships/image" Target="../media/image26.svg"/><Relationship Id="rId15" Type="http://schemas.openxmlformats.org/officeDocument/2006/relationships/image" Target="../media/image6.png"/><Relationship Id="rId23" Type="http://schemas.openxmlformats.org/officeDocument/2006/relationships/image" Target="../media/image15.png"/><Relationship Id="rId28" Type="http://schemas.openxmlformats.org/officeDocument/2006/relationships/image" Target="../media/image34.svg"/><Relationship Id="rId36" Type="http://schemas.openxmlformats.org/officeDocument/2006/relationships/image" Target="../media/image28.sv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31" Type="http://schemas.openxmlformats.org/officeDocument/2006/relationships/image" Target="../media/image1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16.png"/><Relationship Id="rId30" Type="http://schemas.openxmlformats.org/officeDocument/2006/relationships/image" Target="../media/image24.svg"/><Relationship Id="rId35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5.png"/><Relationship Id="rId18" Type="http://schemas.openxmlformats.org/officeDocument/2006/relationships/image" Target="../media/image16.svg"/><Relationship Id="rId26" Type="http://schemas.openxmlformats.org/officeDocument/2006/relationships/image" Target="../media/image34.svg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12" Type="http://schemas.openxmlformats.org/officeDocument/2006/relationships/image" Target="../media/image10.svg"/><Relationship Id="rId17" Type="http://schemas.openxmlformats.org/officeDocument/2006/relationships/image" Target="../media/image7.png"/><Relationship Id="rId25" Type="http://schemas.openxmlformats.org/officeDocument/2006/relationships/image" Target="../media/image16.png"/><Relationship Id="rId33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4.png"/><Relationship Id="rId24" Type="http://schemas.openxmlformats.org/officeDocument/2006/relationships/image" Target="../media/image22.svg"/><Relationship Id="rId32" Type="http://schemas.openxmlformats.org/officeDocument/2006/relationships/image" Target="../media/image4.sv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28" Type="http://schemas.openxmlformats.org/officeDocument/2006/relationships/image" Target="../media/image24.sv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31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32.svg"/><Relationship Id="rId27" Type="http://schemas.openxmlformats.org/officeDocument/2006/relationships/image" Target="../media/image11.png"/><Relationship Id="rId30" Type="http://schemas.openxmlformats.org/officeDocument/2006/relationships/image" Target="../media/image26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.png"/><Relationship Id="rId18" Type="http://schemas.openxmlformats.org/officeDocument/2006/relationships/image" Target="../media/image22.svg"/><Relationship Id="rId21" Type="http://schemas.openxmlformats.org/officeDocument/2006/relationships/image" Target="../media/image11.png"/><Relationship Id="rId12" Type="http://schemas.openxmlformats.org/officeDocument/2006/relationships/image" Target="../media/image14.svg"/><Relationship Id="rId1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image" Target="../media/image20.svg"/><Relationship Id="rId20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6.png"/><Relationship Id="rId15" Type="http://schemas.openxmlformats.org/officeDocument/2006/relationships/image" Target="../media/image9.png"/><Relationship Id="rId10" Type="http://schemas.openxmlformats.org/officeDocument/2006/relationships/image" Target="../media/image6.svg"/><Relationship Id="rId19" Type="http://schemas.openxmlformats.org/officeDocument/2006/relationships/image" Target="../media/image16.png"/><Relationship Id="rId9" Type="http://schemas.openxmlformats.org/officeDocument/2006/relationships/image" Target="../media/image3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.png"/><Relationship Id="rId18" Type="http://schemas.openxmlformats.org/officeDocument/2006/relationships/image" Target="../media/image4.svg"/><Relationship Id="rId12" Type="http://schemas.openxmlformats.org/officeDocument/2006/relationships/image" Target="../media/image36.svg"/><Relationship Id="rId17" Type="http://schemas.openxmlformats.org/officeDocument/2006/relationships/image" Target="../media/image2.png"/><Relationship Id="rId2" Type="http://schemas.openxmlformats.org/officeDocument/2006/relationships/image" Target="../media/image4.png"/><Relationship Id="rId16" Type="http://schemas.openxmlformats.org/officeDocument/2006/relationships/image" Target="../media/image26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2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18" Type="http://schemas.openxmlformats.org/officeDocument/2006/relationships/image" Target="../media/image24.sv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36.svg"/><Relationship Id="rId19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3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.png"/><Relationship Id="rId18" Type="http://schemas.openxmlformats.org/officeDocument/2006/relationships/image" Target="../media/image28.svg"/><Relationship Id="rId12" Type="http://schemas.openxmlformats.org/officeDocument/2006/relationships/image" Target="../media/image18.svg"/><Relationship Id="rId17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22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8.png"/><Relationship Id="rId15" Type="http://schemas.openxmlformats.org/officeDocument/2006/relationships/image" Target="../media/image10.png"/><Relationship Id="rId10" Type="http://schemas.openxmlformats.org/officeDocument/2006/relationships/image" Target="../media/image40.svg"/><Relationship Id="rId9" Type="http://schemas.openxmlformats.org/officeDocument/2006/relationships/image" Target="../media/image19.png"/><Relationship Id="rId14" Type="http://schemas.openxmlformats.org/officeDocument/2006/relationships/image" Target="../media/image1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.png"/><Relationship Id="rId12" Type="http://schemas.openxmlformats.org/officeDocument/2006/relationships/image" Target="../media/image36.svg"/><Relationship Id="rId2" Type="http://schemas.openxmlformats.org/officeDocument/2006/relationships/image" Target="../media/image5.png"/><Relationship Id="rId16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7.png"/><Relationship Id="rId15" Type="http://schemas.openxmlformats.org/officeDocument/2006/relationships/image" Target="../media/image14.png"/><Relationship Id="rId10" Type="http://schemas.openxmlformats.org/officeDocument/2006/relationships/image" Target="../media/image2.svg"/><Relationship Id="rId9" Type="http://schemas.openxmlformats.org/officeDocument/2006/relationships/image" Target="../media/image1.png"/><Relationship Id="rId14" Type="http://schemas.openxmlformats.org/officeDocument/2006/relationships/image" Target="../media/image3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043"/>
          <a:stretch/>
        </p:blipFill>
        <p:spPr>
          <a:xfrm rot="5400000">
            <a:off x="4478062" y="2628900"/>
            <a:ext cx="6858000" cy="160020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93E70E84-96AC-49AA-879F-1F410742F7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4854" y="466160"/>
            <a:ext cx="1499054" cy="1883526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1127"/>
          <a:stretch/>
        </p:blipFill>
        <p:spPr>
          <a:xfrm>
            <a:off x="167691" y="0"/>
            <a:ext cx="1964459" cy="304323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58359" b="11187"/>
          <a:stretch/>
        </p:blipFill>
        <p:spPr>
          <a:xfrm>
            <a:off x="10240590" y="936389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11623"/>
          <a:stretch/>
        </p:blipFill>
        <p:spPr>
          <a:xfrm>
            <a:off x="9026750" y="0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01119" y="285750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99400" y="322032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r="39991" b="40741"/>
          <a:stretch/>
        </p:blipFill>
        <p:spPr>
          <a:xfrm>
            <a:off x="1" y="4803420"/>
            <a:ext cx="2772186" cy="2054580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23E1B747-8F9F-4CFD-AAC7-6366D5DD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b="31912"/>
          <a:stretch/>
        </p:blipFill>
        <p:spPr>
          <a:xfrm>
            <a:off x="10629090" y="5995981"/>
            <a:ext cx="1266040" cy="862019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AD86266F-7C5E-4486-ACFD-33E278B82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rcRect l="23576"/>
          <a:stretch/>
        </p:blipFill>
        <p:spPr>
          <a:xfrm>
            <a:off x="0" y="278126"/>
            <a:ext cx="1193120" cy="1316526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5CAD3CBE-B470-445B-9BA6-F3C78E82EB0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70265" y="5356897"/>
            <a:ext cx="854383" cy="66797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2D0C5A8B-C057-46A4-B12E-188DF6ECE69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743106" y="445729"/>
            <a:ext cx="1165068" cy="1491287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id="{E4DEA4F2-F263-4C08-A484-9E7A4D2EC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rcRect l="40637"/>
          <a:stretch/>
        </p:blipFill>
        <p:spPr>
          <a:xfrm>
            <a:off x="0" y="4638067"/>
            <a:ext cx="2176305" cy="1992266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250AFCEA-523B-4326-8D9D-4B15D9EFD1A0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493818" y="5416470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4738" b="40583"/>
          <a:stretch/>
        </p:blipFill>
        <p:spPr>
          <a:xfrm>
            <a:off x="10070863" y="2896393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242" y="1054099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037" y="1174485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54324"/>
          <a:stretch/>
        </p:blipFill>
        <p:spPr>
          <a:xfrm>
            <a:off x="2322722" y="4682674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26244" r="16482"/>
          <a:stretch/>
        </p:blipFill>
        <p:spPr>
          <a:xfrm>
            <a:off x="9547673" y="-1"/>
            <a:ext cx="2644327" cy="2335267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A2AC559E-051F-40BC-8DC1-8D52ACDF712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78738" y="5196135"/>
            <a:ext cx="1266040" cy="126604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C29AE103-DF67-4647-A66C-70FC20450F4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7708" y="248263"/>
            <a:ext cx="1165068" cy="14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85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6608" r="32563"/>
          <a:stretch/>
        </p:blipFill>
        <p:spPr>
          <a:xfrm flipV="1">
            <a:off x="9076633" y="4660122"/>
            <a:ext cx="3115367" cy="219787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14324" y="-526708"/>
            <a:ext cx="1922566" cy="335121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9439275" y="73056"/>
            <a:ext cx="2752725" cy="270759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92515" y="3609743"/>
            <a:ext cx="3166184" cy="316618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D5EF7D0-FEED-49BB-B902-773A57E7042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5558" y="960902"/>
            <a:ext cx="1266040" cy="126604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550C858-642D-447E-88F0-21215C9F2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41634"/>
          <a:stretch/>
        </p:blipFill>
        <p:spPr>
          <a:xfrm>
            <a:off x="11280789" y="3727758"/>
            <a:ext cx="911211" cy="131652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677AED2-7733-4E8D-AC39-206C721BC2D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62237" y="5908528"/>
            <a:ext cx="854383" cy="6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56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4357" b="28480"/>
          <a:stretch/>
        </p:blipFill>
        <p:spPr>
          <a:xfrm flipV="1">
            <a:off x="0" y="0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46872"/>
          <a:stretch/>
        </p:blipFill>
        <p:spPr>
          <a:xfrm flipV="1">
            <a:off x="8001924" y="1247325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524477" y="5356226"/>
            <a:ext cx="4890425" cy="103028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0205C50-A5A8-404A-B4B0-6519BE57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33689"/>
          <a:stretch/>
        </p:blipFill>
        <p:spPr>
          <a:xfrm>
            <a:off x="10416071" y="6077706"/>
            <a:ext cx="1339828" cy="78029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BB4A422-B97A-400C-B4FF-8A588B30E3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32758"/>
          <a:stretch/>
        </p:blipFill>
        <p:spPr>
          <a:xfrm>
            <a:off x="11319797" y="3913590"/>
            <a:ext cx="872204" cy="129710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483970F-BCE5-438F-A6BD-0E87847751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8831" y="5592947"/>
            <a:ext cx="854383" cy="6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82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4774" t="13162"/>
          <a:stretch/>
        </p:blipFill>
        <p:spPr>
          <a:xfrm flipV="1">
            <a:off x="0" y="5319541"/>
            <a:ext cx="1795486" cy="153845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0" y="471487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10132139" y="3506786"/>
            <a:ext cx="1922566" cy="335121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15400" b="65917"/>
          <a:stretch/>
        </p:blipFill>
        <p:spPr>
          <a:xfrm flipV="1">
            <a:off x="8162952" y="-1"/>
            <a:ext cx="4029048" cy="16232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1F172D8-063C-4E31-A266-CC890698444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39354" y="1211043"/>
            <a:ext cx="1339828" cy="1176718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2AA4E00D-B04A-4FE2-A434-06259E0C770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99809" y="5319541"/>
            <a:ext cx="1200020" cy="120002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7A1AF59D-925F-4CB2-A1C1-E1FC5F79F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b="13973"/>
          <a:stretch/>
        </p:blipFill>
        <p:spPr>
          <a:xfrm rot="16200000">
            <a:off x="481059" y="268723"/>
            <a:ext cx="1499054" cy="1620351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F3F7C88B-8FAC-4613-B70C-5B2DF7FCDB5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44195" y="5795948"/>
            <a:ext cx="854383" cy="6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27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16833" r="53235"/>
          <a:stretch/>
        </p:blipFill>
        <p:spPr>
          <a:xfrm flipV="1">
            <a:off x="10000433" y="1312861"/>
            <a:ext cx="2191567" cy="554513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BA29952-3B16-4C3C-93A4-0EDBC09E2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V="1">
            <a:off x="6530295" y="595311"/>
            <a:ext cx="2867025" cy="1676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5014" t="53567"/>
          <a:stretch/>
        </p:blipFill>
        <p:spPr>
          <a:xfrm flipV="1">
            <a:off x="0" y="5248139"/>
            <a:ext cx="3464101" cy="16098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34059" y="471484"/>
            <a:ext cx="2752725" cy="270759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051DE83A-C61C-4A40-9E56-E9FDFBEE0EA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92496" y="5989813"/>
            <a:ext cx="854383" cy="667972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8E824263-ED17-40EE-8949-35D6DB0013B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26932" y="3923909"/>
            <a:ext cx="1165068" cy="1491287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5F48C2B-62E5-476E-88BB-53EA32953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l="53658"/>
          <a:stretch/>
        </p:blipFill>
        <p:spPr>
          <a:xfrm>
            <a:off x="0" y="122402"/>
            <a:ext cx="1698939" cy="1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433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42231"/>
          <a:stretch/>
        </p:blipFill>
        <p:spPr>
          <a:xfrm flipH="1">
            <a:off x="9242057" y="-1"/>
            <a:ext cx="2752725" cy="102347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305300" y="5257800"/>
            <a:ext cx="78867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H="1">
            <a:off x="-1694751" y="2067718"/>
            <a:ext cx="4890425" cy="1030286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2DD9C19-108A-4D66-8254-34C6940BBC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13228" b="30663"/>
          <a:stretch/>
        </p:blipFill>
        <p:spPr>
          <a:xfrm>
            <a:off x="0" y="5980168"/>
            <a:ext cx="1098578" cy="87783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9B8B1A9-9592-44F1-A6DD-BE747910F05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99249" y="5391809"/>
            <a:ext cx="1339828" cy="117671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96938F7-3C3E-4930-ABD2-EA4AAF5DB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2566" r="20791"/>
          <a:stretch/>
        </p:blipFill>
        <p:spPr>
          <a:xfrm>
            <a:off x="11269163" y="0"/>
            <a:ext cx="922837" cy="14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88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4738" b="40583"/>
          <a:stretch/>
        </p:blipFill>
        <p:spPr>
          <a:xfrm flipV="1">
            <a:off x="10070863" y="-1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980242" y="4883414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0" y="0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54324"/>
          <a:stretch/>
        </p:blipFill>
        <p:spPr>
          <a:xfrm flipV="1">
            <a:off x="2322722" y="-1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26244" r="16482"/>
          <a:stretch/>
        </p:blipFill>
        <p:spPr>
          <a:xfrm flipV="1">
            <a:off x="9547673" y="4522733"/>
            <a:ext cx="2644327" cy="233526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4390052-7293-4DCE-BFAF-9671ED699C5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200000">
            <a:off x="10894820" y="499303"/>
            <a:ext cx="1339828" cy="1176718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104B6E0-AA1A-4E43-8CD5-587E3685F45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339402" y="5841720"/>
            <a:ext cx="854383" cy="667972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14774737-2DD6-4DEB-989D-950FBED9046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0" y="4165132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37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6608" r="32563"/>
          <a:stretch/>
        </p:blipFill>
        <p:spPr>
          <a:xfrm flipH="1" flipV="1">
            <a:off x="0" y="4660122"/>
            <a:ext cx="3115367" cy="219787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H="1">
            <a:off x="9555110" y="-599764"/>
            <a:ext cx="1922566" cy="335121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0" y="0"/>
            <a:ext cx="2752725" cy="270759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8933301" y="3536687"/>
            <a:ext cx="3166184" cy="316618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7822F97-21EB-42D7-9766-850104A313F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3298543" y="5541473"/>
            <a:ext cx="1561191" cy="1316526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A270578-FB6E-4D08-AA9B-E1FB6D3FE24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0023" y="3536687"/>
            <a:ext cx="1297109" cy="129710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E6FD12B-4102-48C2-ACDD-DCF770143BE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13968" y="458408"/>
            <a:ext cx="854383" cy="66797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6BC343E-40EF-45AE-9936-D7900E18F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35952"/>
          <a:stretch/>
        </p:blipFill>
        <p:spPr>
          <a:xfrm>
            <a:off x="9725785" y="3025733"/>
            <a:ext cx="2348047" cy="1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12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4357" b="28480"/>
          <a:stretch/>
        </p:blipFill>
        <p:spPr>
          <a:xfrm flipH="1" flipV="1">
            <a:off x="7709884" y="0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46872"/>
          <a:stretch/>
        </p:blipFill>
        <p:spPr>
          <a:xfrm flipH="1" flipV="1">
            <a:off x="0" y="1148899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0" y="5729288"/>
            <a:ext cx="4890425" cy="103028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E70310B2-C5C4-4021-AC95-1A32659ECC1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1079" y="5391492"/>
            <a:ext cx="1339828" cy="117671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C42DF85-2EB1-44CA-ADA3-84EBE914B3D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94891" y="0"/>
            <a:ext cx="1297109" cy="129710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E67E0342-078B-4C8B-A8D1-38B6B9F0805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90076" y="6010517"/>
            <a:ext cx="854383" cy="66797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43EA6A-3A3C-4E46-9D30-C5FE0480FAB2}"/>
              </a:ext>
            </a:extLst>
          </p:cNvPr>
          <p:cNvSpPr/>
          <p:nvPr userDrawn="1"/>
        </p:nvSpPr>
        <p:spPr>
          <a:xfrm>
            <a:off x="7280960" y="1079539"/>
            <a:ext cx="3896268" cy="4698922"/>
          </a:xfrm>
          <a:prstGeom prst="rect">
            <a:avLst/>
          </a:prstGeom>
          <a:solidFill>
            <a:srgbClr val="FFEE46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BDC72E93-F501-4533-B489-737CA70A72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55626" y="1478280"/>
            <a:ext cx="3146936" cy="390144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7989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4774" t="13162"/>
          <a:stretch/>
        </p:blipFill>
        <p:spPr>
          <a:xfrm flipH="1" flipV="1">
            <a:off x="10396514" y="5319541"/>
            <a:ext cx="1795486" cy="153845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7301575" y="471487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37295" y="3506786"/>
            <a:ext cx="1922566" cy="335121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15400" b="65917"/>
          <a:stretch/>
        </p:blipFill>
        <p:spPr>
          <a:xfrm flipH="1" flipV="1">
            <a:off x="0" y="-1"/>
            <a:ext cx="4029048" cy="16232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430B64B-317C-46DF-B35E-AA21EE8DC23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6598" y="3466984"/>
            <a:ext cx="1339828" cy="117671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5A0ACFBE-3330-459B-BE1E-A463B9DF9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b="13973"/>
          <a:stretch/>
        </p:blipFill>
        <p:spPr>
          <a:xfrm>
            <a:off x="10692946" y="5237649"/>
            <a:ext cx="1499054" cy="162035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ACD21-76F1-4A75-AED2-2BF7B8A95D42}"/>
              </a:ext>
            </a:extLst>
          </p:cNvPr>
          <p:cNvSpPr/>
          <p:nvPr userDrawn="1"/>
        </p:nvSpPr>
        <p:spPr>
          <a:xfrm>
            <a:off x="5772986" y="2103641"/>
            <a:ext cx="2705242" cy="4055344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71C9E9-FB1D-4E14-8533-03F610D4B7EF}"/>
              </a:ext>
            </a:extLst>
          </p:cNvPr>
          <p:cNvSpPr/>
          <p:nvPr userDrawn="1"/>
        </p:nvSpPr>
        <p:spPr>
          <a:xfrm>
            <a:off x="8729933" y="2103641"/>
            <a:ext cx="2705242" cy="4055344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2EF8CA-7E19-48B4-8A22-2B9E2271578B}"/>
              </a:ext>
            </a:extLst>
          </p:cNvPr>
          <p:cNvSpPr/>
          <p:nvPr userDrawn="1"/>
        </p:nvSpPr>
        <p:spPr>
          <a:xfrm>
            <a:off x="756826" y="-103726"/>
            <a:ext cx="2705242" cy="4055344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7082588A-2F3D-4470-AC39-A6E4E62457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19509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4">
            <a:extLst>
              <a:ext uri="{FF2B5EF4-FFF2-40B4-BE49-F238E27FC236}">
                <a16:creationId xmlns:a16="http://schemas.microsoft.com/office/drawing/2014/main" id="{A7C059A1-1BF4-4C94-810E-D4FB88AE67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26876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3" name="그림 개체 틀 4">
            <a:extLst>
              <a:ext uri="{FF2B5EF4-FFF2-40B4-BE49-F238E27FC236}">
                <a16:creationId xmlns:a16="http://schemas.microsoft.com/office/drawing/2014/main" id="{D23B648A-AB7C-41EE-B049-A98BF10228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89738" y="2226876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87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래픽 30">
            <a:extLst>
              <a:ext uri="{FF2B5EF4-FFF2-40B4-BE49-F238E27FC236}">
                <a16:creationId xmlns:a16="http://schemas.microsoft.com/office/drawing/2014/main" id="{EFA985B0-D6AB-4AC3-AECE-DCAD00D95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5228" y="2548808"/>
            <a:ext cx="1200020" cy="120002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11127"/>
          <a:stretch/>
        </p:blipFill>
        <p:spPr>
          <a:xfrm flipH="1">
            <a:off x="10059851" y="0"/>
            <a:ext cx="1964459" cy="3043237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E7BACDEE-7B32-41BB-902A-67F39088E9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0287" y="155554"/>
            <a:ext cx="1499054" cy="188352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13043"/>
          <a:stretch/>
        </p:blipFill>
        <p:spPr>
          <a:xfrm rot="16200000" flipH="1">
            <a:off x="855939" y="2628900"/>
            <a:ext cx="68580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58359" b="11187"/>
          <a:stretch/>
        </p:blipFill>
        <p:spPr>
          <a:xfrm flipH="1">
            <a:off x="1" y="936389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11623"/>
          <a:stretch/>
        </p:blipFill>
        <p:spPr>
          <a:xfrm flipH="1">
            <a:off x="412526" y="0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6423707" y="285750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1126417" y="322032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r="39991" b="40741"/>
          <a:stretch/>
        </p:blipFill>
        <p:spPr>
          <a:xfrm flipH="1">
            <a:off x="9419814" y="4803420"/>
            <a:ext cx="2772186" cy="20545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1BAAC8-6DBB-4C27-8B8B-0D301AB977AC}"/>
              </a:ext>
            </a:extLst>
          </p:cNvPr>
          <p:cNvSpPr/>
          <p:nvPr userDrawn="1"/>
        </p:nvSpPr>
        <p:spPr>
          <a:xfrm>
            <a:off x="2644327" y="1668206"/>
            <a:ext cx="6903346" cy="3521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102A97EC-F7FD-4625-B9B6-AA59D10BDEB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89749" y="5266330"/>
            <a:ext cx="1266040" cy="126604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63FFD54E-336F-42E7-919E-AD902694092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7281" y="4803420"/>
            <a:ext cx="1339828" cy="117671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9BE67324-1BC7-4A6A-96F8-E42803CC6582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490882" y="1823410"/>
            <a:ext cx="1561191" cy="1316526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85F48F0-08D8-4F0A-8EFE-7F044B246DD1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04556" y="395298"/>
            <a:ext cx="854383" cy="667972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93555B7-E290-4C29-B8A2-68B6BF6AA378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073065" y="4869045"/>
            <a:ext cx="1165068" cy="1491287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80BE6C67-CC4E-455A-9035-17A73D7CBC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>
            <a:extLst>
              <a:ext uri="{96DAC541-7B7A-43D3-8B79-37D633B846F1}">
                <asvg:svgBlip xmlns="" xmlns:asvg="http://schemas.microsoft.com/office/drawing/2016/SVG/main" r:embed="rId36"/>
              </a:ext>
            </a:extLst>
          </a:blip>
          <a:srcRect l="53598"/>
          <a:stretch/>
        </p:blipFill>
        <p:spPr>
          <a:xfrm>
            <a:off x="0" y="1042947"/>
            <a:ext cx="1701118" cy="199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87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4357" b="28480"/>
          <a:stretch/>
        </p:blipFill>
        <p:spPr>
          <a:xfrm flipH="1" flipV="1">
            <a:off x="7709884" y="0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46872"/>
          <a:stretch/>
        </p:blipFill>
        <p:spPr>
          <a:xfrm flipH="1" flipV="1">
            <a:off x="0" y="1148899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0" y="5729288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836C3E01-3F50-481B-B789-1A17D136218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20398" y="1166088"/>
            <a:ext cx="1266040" cy="126604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05E7EAB-517D-43AC-A695-EDD2BE45C36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98295" y="624185"/>
            <a:ext cx="854383" cy="667972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C9CA8A3F-9742-4694-B937-DB663679E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b="18384"/>
          <a:stretch/>
        </p:blipFill>
        <p:spPr>
          <a:xfrm>
            <a:off x="210267" y="5640869"/>
            <a:ext cx="1165068" cy="121713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9B7B5E-AC38-45A3-83CD-4214159EF354}"/>
              </a:ext>
            </a:extLst>
          </p:cNvPr>
          <p:cNvSpPr/>
          <p:nvPr userDrawn="1"/>
        </p:nvSpPr>
        <p:spPr>
          <a:xfrm>
            <a:off x="761020" y="1809548"/>
            <a:ext cx="10676374" cy="4318623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5" name="그림 개체 틀 4">
            <a:extLst>
              <a:ext uri="{FF2B5EF4-FFF2-40B4-BE49-F238E27FC236}">
                <a16:creationId xmlns:a16="http://schemas.microsoft.com/office/drawing/2014/main" id="{2A83BFA0-A133-491B-8985-413E63CAD3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21113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6" name="그림 개체 틀 4">
            <a:extLst>
              <a:ext uri="{FF2B5EF4-FFF2-40B4-BE49-F238E27FC236}">
                <a16:creationId xmlns:a16="http://schemas.microsoft.com/office/drawing/2014/main" id="{A32E2D65-C6FF-4189-9A64-2431F48D63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6481" y="21113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3998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16833" r="53235"/>
          <a:stretch/>
        </p:blipFill>
        <p:spPr>
          <a:xfrm rot="10800000" flipH="1" flipV="1">
            <a:off x="10000433" y="-1"/>
            <a:ext cx="2191567" cy="554513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BA29952-3B16-4C3C-93A4-0EDBC09E2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H="1" flipV="1">
            <a:off x="6530295" y="4586286"/>
            <a:ext cx="2867025" cy="1676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5014" t="53567"/>
          <a:stretch/>
        </p:blipFill>
        <p:spPr>
          <a:xfrm rot="10800000" flipH="1" flipV="1">
            <a:off x="0" y="0"/>
            <a:ext cx="3464101" cy="16098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 flipH="1" flipV="1">
            <a:off x="134059" y="3678915"/>
            <a:ext cx="2752725" cy="270759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4C50C0A-90D8-42A0-8273-102E6D47232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28523" y="1226780"/>
            <a:ext cx="1339828" cy="117671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EC1AA14-4E98-4447-9089-0B4B9E527FC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4195" y="5795948"/>
            <a:ext cx="854383" cy="667972"/>
          </a:xfrm>
          <a:prstGeom prst="rect">
            <a:avLst/>
          </a:prstGeom>
        </p:spPr>
      </p:pic>
      <p:sp>
        <p:nvSpPr>
          <p:cNvPr id="29" name="그림 개체 틀 2">
            <a:extLst>
              <a:ext uri="{FF2B5EF4-FFF2-40B4-BE49-F238E27FC236}">
                <a16:creationId xmlns:a16="http://schemas.microsoft.com/office/drawing/2014/main" id="{17E3BA44-5494-4D17-BA2A-717A685A70E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0DE18A6-F2D7-479D-946A-C5B48F6B00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FCE35360-8AF2-4F5E-8229-4978911106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E8992024-BF3D-498F-BF81-51568D66DA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8404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4738" b="40583"/>
          <a:stretch/>
        </p:blipFill>
        <p:spPr>
          <a:xfrm flipH="1" flipV="1">
            <a:off x="40037" y="-1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4305300" y="4881985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9439275" y="2975916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54324"/>
          <a:stretch/>
        </p:blipFill>
        <p:spPr>
          <a:xfrm flipH="1" flipV="1">
            <a:off x="5146815" y="-1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26244" r="16482"/>
          <a:stretch/>
        </p:blipFill>
        <p:spPr>
          <a:xfrm flipH="1" flipV="1">
            <a:off x="40037" y="4522733"/>
            <a:ext cx="2644327" cy="233526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E127CFF-D033-4C35-918F-80367F9A252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6645" y="641634"/>
            <a:ext cx="1266040" cy="126604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7E92AA7-E366-4E0E-BF70-3C14FD2BA0B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7202" y="456772"/>
            <a:ext cx="854383" cy="66797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603149A8-CCBB-41E6-8B74-DF6AE13DA34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15617" y="4533522"/>
            <a:ext cx="1200020" cy="1200020"/>
          </a:xfrm>
          <a:prstGeom prst="rect">
            <a:avLst/>
          </a:prstGeom>
        </p:spPr>
      </p:pic>
      <p:sp>
        <p:nvSpPr>
          <p:cNvPr id="25" name="그림 개체 틀 11">
            <a:extLst>
              <a:ext uri="{FF2B5EF4-FFF2-40B4-BE49-F238E27FC236}">
                <a16:creationId xmlns:a16="http://schemas.microsoft.com/office/drawing/2014/main" id="{D3CBCAD3-BFF0-4CB1-B6DD-DA8F2D4EBD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739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42231"/>
          <a:stretch/>
        </p:blipFill>
        <p:spPr>
          <a:xfrm flipH="1" flipV="1">
            <a:off x="9006739" y="5834527"/>
            <a:ext cx="2752725" cy="102347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4069982" y="-1"/>
            <a:ext cx="78867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H="1" flipV="1">
            <a:off x="-1930069" y="3759995"/>
            <a:ext cx="4890425" cy="103028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3E43CB2-3F0C-4446-9EDD-8A6946F039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6227" y="5381094"/>
            <a:ext cx="1339828" cy="117671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D671E83-FB12-4B54-ACDB-9F2B6B98E6A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5143" y="5381094"/>
            <a:ext cx="1297109" cy="129710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0E08125-E8EA-499F-9E82-858CA504023F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34741" y="54455"/>
            <a:ext cx="1165068" cy="1491287"/>
          </a:xfrm>
          <a:prstGeom prst="rect">
            <a:avLst/>
          </a:prstGeom>
        </p:spPr>
      </p:pic>
      <p:sp>
        <p:nvSpPr>
          <p:cNvPr id="22" name="그림 개체 틀 5">
            <a:extLst>
              <a:ext uri="{FF2B5EF4-FFF2-40B4-BE49-F238E27FC236}">
                <a16:creationId xmlns:a16="http://schemas.microsoft.com/office/drawing/2014/main" id="{6E68D93F-C7B0-481E-B726-294A2B3E3A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449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4738" b="40583"/>
          <a:stretch/>
        </p:blipFill>
        <p:spPr>
          <a:xfrm flipH="1" flipV="1">
            <a:off x="40037" y="-1"/>
            <a:ext cx="2121137" cy="396160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4305300" y="4881985"/>
            <a:ext cx="7886700" cy="16002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9439275" y="2975916"/>
            <a:ext cx="2752725" cy="270759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b="54324"/>
          <a:stretch/>
        </p:blipFill>
        <p:spPr>
          <a:xfrm flipH="1" flipV="1">
            <a:off x="5146815" y="-1"/>
            <a:ext cx="4762500" cy="2175326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26244" r="16482"/>
          <a:stretch/>
        </p:blipFill>
        <p:spPr>
          <a:xfrm flipH="1" flipV="1">
            <a:off x="40037" y="4522733"/>
            <a:ext cx="2644327" cy="2335267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9FEA4AC4-8DC1-4BE4-921D-B93E66C832B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15637" y="236796"/>
            <a:ext cx="1266040" cy="126604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1DF37FA-443A-44E9-A15B-6BFFD276157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39275" y="201844"/>
            <a:ext cx="854383" cy="667972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BCB29E2-DFFE-43AB-8882-ACE91E1F8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41050"/>
          <a:stretch/>
        </p:blipFill>
        <p:spPr>
          <a:xfrm>
            <a:off x="0" y="4694233"/>
            <a:ext cx="2161174" cy="1992266"/>
          </a:xfrm>
          <a:prstGeom prst="rect">
            <a:avLst/>
          </a:prstGeom>
        </p:spPr>
      </p:pic>
      <p:sp>
        <p:nvSpPr>
          <p:cNvPr id="26" name="그림 개체 틀 8">
            <a:extLst>
              <a:ext uri="{FF2B5EF4-FFF2-40B4-BE49-F238E27FC236}">
                <a16:creationId xmlns:a16="http://schemas.microsoft.com/office/drawing/2014/main" id="{B5EE717E-29C7-4BFA-913B-00B91F23FA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006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13043"/>
          <a:stretch/>
        </p:blipFill>
        <p:spPr>
          <a:xfrm rot="16200000" flipV="1">
            <a:off x="4478062" y="2628900"/>
            <a:ext cx="6858000" cy="16002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11127"/>
          <a:stretch/>
        </p:blipFill>
        <p:spPr>
          <a:xfrm flipV="1">
            <a:off x="167691" y="3814763"/>
            <a:ext cx="1964459" cy="304323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8359" b="11187"/>
          <a:stretch/>
        </p:blipFill>
        <p:spPr>
          <a:xfrm flipV="1">
            <a:off x="10240590" y="0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11623"/>
          <a:stretch/>
        </p:blipFill>
        <p:spPr>
          <a:xfrm flipV="1">
            <a:off x="9026750" y="5292274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V="1">
            <a:off x="1701119" y="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7899400" y="47148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9991" b="40741"/>
          <a:stretch/>
        </p:blipFill>
        <p:spPr>
          <a:xfrm flipV="1">
            <a:off x="1" y="0"/>
            <a:ext cx="2772186" cy="205458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3F2163B-88CB-4D50-BA1D-C09603746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16829"/>
          <a:stretch/>
        </p:blipFill>
        <p:spPr>
          <a:xfrm>
            <a:off x="-1" y="3367480"/>
            <a:ext cx="1052971" cy="126604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BB08F8F-7DAD-4AC1-BB0D-9666A89F99E9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37201" y="1158672"/>
            <a:ext cx="1339828" cy="117671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B44A52C-E7F2-4468-967A-B1746C47B12C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97018" y="4758611"/>
            <a:ext cx="1561191" cy="131652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32CBAEB5-8AA3-412A-B466-5039654179E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08694" y="917171"/>
            <a:ext cx="1297109" cy="129710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CC4E0C42-EDA5-4F79-B682-0419E04F8D6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1711" y="5929778"/>
            <a:ext cx="854383" cy="66797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0BDEB4B-6D20-470B-9DD4-5918E95AD70D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34894" y="255744"/>
            <a:ext cx="1165068" cy="1491287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4ADBDAC3-DB51-4888-AF98-F33643E6C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rcRect r="22169"/>
          <a:stretch/>
        </p:blipFill>
        <p:spPr>
          <a:xfrm>
            <a:off x="11258012" y="1487143"/>
            <a:ext cx="933987" cy="120002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B4A2B3B8-5F0E-4094-971A-D078467B5F8D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=""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99400" y="3955540"/>
            <a:ext cx="3666079" cy="199226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09DC71-27EF-4076-AC18-C074982AF050}"/>
              </a:ext>
            </a:extLst>
          </p:cNvPr>
          <p:cNvSpPr/>
          <p:nvPr userDrawn="1"/>
        </p:nvSpPr>
        <p:spPr>
          <a:xfrm>
            <a:off x="2644327" y="1668206"/>
            <a:ext cx="6903346" cy="3521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9593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2EBBA7EF-666A-404B-A4BA-326F1CE3F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13043"/>
          <a:stretch/>
        </p:blipFill>
        <p:spPr>
          <a:xfrm rot="5400000" flipH="1" flipV="1">
            <a:off x="855939" y="2628900"/>
            <a:ext cx="6858000" cy="160020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043C9336-2130-42B8-9C78-7E1952FFB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t="11127"/>
          <a:stretch/>
        </p:blipFill>
        <p:spPr>
          <a:xfrm flipH="1" flipV="1">
            <a:off x="10059851" y="3814763"/>
            <a:ext cx="1964459" cy="3043237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CCBB578-5AB7-441E-8F3E-AADF62BCE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8359" b="11187"/>
          <a:stretch/>
        </p:blipFill>
        <p:spPr>
          <a:xfrm flipH="1" flipV="1">
            <a:off x="1" y="0"/>
            <a:ext cx="1951410" cy="5921611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3EDF9E93-2D9F-420E-8A83-08ADAE8CC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11623"/>
          <a:stretch/>
        </p:blipFill>
        <p:spPr>
          <a:xfrm flipH="1" flipV="1">
            <a:off x="412526" y="5292274"/>
            <a:ext cx="2752725" cy="156572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D07797F-C85F-4758-8FCF-27901E2448D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 flipV="1">
            <a:off x="6423707" y="0"/>
            <a:ext cx="4067175" cy="40005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47D51AC4-799B-405A-9731-88DCC2A9955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 flipV="1">
            <a:off x="1126417" y="471488"/>
            <a:ext cx="3166184" cy="316618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9785F40B-EFF3-4B95-90C8-B2981600D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9991" b="40741"/>
          <a:stretch/>
        </p:blipFill>
        <p:spPr>
          <a:xfrm flipH="1" flipV="1">
            <a:off x="9419814" y="0"/>
            <a:ext cx="2772186" cy="205458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E0896C4-C47B-40AF-8EC1-58E9443A9A1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92437" y="157454"/>
            <a:ext cx="1339828" cy="117671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CC74B6E-84CC-449A-9774-57985A0C7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b="30780"/>
          <a:stretch/>
        </p:blipFill>
        <p:spPr>
          <a:xfrm>
            <a:off x="18662" y="5946710"/>
            <a:ext cx="1561191" cy="91129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4D069CD2-F13D-46DE-812F-0E8CA978CC9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660504" y="5273056"/>
            <a:ext cx="1297109" cy="129710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51BA793-C894-44A1-8D9C-1DB67BB16565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687649" y="4202499"/>
            <a:ext cx="854383" cy="66797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55731A9-0B81-46FC-B9D1-328EEEDD66D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4322" y="1154850"/>
            <a:ext cx="1165068" cy="1491287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C5D80B42-6CC2-404D-8851-4B5E2502E05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0800000">
            <a:off x="1861452" y="4686639"/>
            <a:ext cx="1499054" cy="188352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1E246C68-6CB8-4813-AC1B-6AC77A1DB974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76001" y="1056079"/>
            <a:ext cx="3666079" cy="199226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49D56B-15E6-4F3F-A665-FE5388BCFFED}"/>
              </a:ext>
            </a:extLst>
          </p:cNvPr>
          <p:cNvSpPr/>
          <p:nvPr userDrawn="1"/>
        </p:nvSpPr>
        <p:spPr>
          <a:xfrm>
            <a:off x="2644327" y="1668206"/>
            <a:ext cx="6903346" cy="35215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486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6608" r="32563"/>
          <a:stretch/>
        </p:blipFill>
        <p:spPr>
          <a:xfrm>
            <a:off x="9076633" y="0"/>
            <a:ext cx="3115367" cy="219787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 flipV="1">
            <a:off x="714324" y="4033495"/>
            <a:ext cx="1922566" cy="3351213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39275" y="4077346"/>
            <a:ext cx="2752725" cy="2707598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B86795D5-4492-4F79-969E-637272C4455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515" y="82073"/>
            <a:ext cx="3166184" cy="3166184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068A7896-C7B2-4344-9B14-00ACAEABAE4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00283" y="1139779"/>
            <a:ext cx="1266040" cy="126604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816CB5B8-B3D2-4C16-855F-A4EC3BCEC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16161"/>
          <a:stretch/>
        </p:blipFill>
        <p:spPr>
          <a:xfrm>
            <a:off x="0" y="5353859"/>
            <a:ext cx="1308900" cy="1316526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54DDBC2C-ECD4-4024-984D-DB58853C8438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93087" y="5379729"/>
            <a:ext cx="1297109" cy="1297109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2176E5B6-FD07-4A1C-A4FB-BCC7A0BE73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7341"/>
          <a:stretch/>
        </p:blipFill>
        <p:spPr>
          <a:xfrm>
            <a:off x="1248415" y="6239064"/>
            <a:ext cx="854383" cy="6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4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4357" b="28480"/>
          <a:stretch/>
        </p:blipFill>
        <p:spPr>
          <a:xfrm>
            <a:off x="0" y="2089416"/>
            <a:ext cx="4482116" cy="476858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46872"/>
          <a:stretch/>
        </p:blipFill>
        <p:spPr>
          <a:xfrm>
            <a:off x="8001924" y="4108901"/>
            <a:ext cx="4190076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1575" y="98426"/>
            <a:ext cx="4890425" cy="103028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0537F8E0-7A53-4C22-8F6A-27022EE988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4383" y="238750"/>
            <a:ext cx="854383" cy="66797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D14F8E38-FDF8-4F31-8E80-CED12BA6E11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7891" y="5257409"/>
            <a:ext cx="1165068" cy="149128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61BF9DAD-49D9-44F5-A2BD-E47E16BBF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b="13973"/>
          <a:stretch/>
        </p:blipFill>
        <p:spPr>
          <a:xfrm rot="5400000">
            <a:off x="10632297" y="3919670"/>
            <a:ext cx="1499054" cy="16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610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4774" t="13162"/>
          <a:stretch/>
        </p:blipFill>
        <p:spPr>
          <a:xfrm>
            <a:off x="0" y="-1"/>
            <a:ext cx="1795486" cy="1538459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56226"/>
            <a:ext cx="4890425" cy="10302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01C3325-D109-4099-8806-CC9CB750F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2139" y="0"/>
            <a:ext cx="1922566" cy="335121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E8639075-5798-42CE-9EEC-D449D00B4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15400" b="65917"/>
          <a:stretch/>
        </p:blipFill>
        <p:spPr>
          <a:xfrm>
            <a:off x="8162952" y="5234781"/>
            <a:ext cx="4029048" cy="1623219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325E83E-A132-407E-B515-CB8D7518C06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14971" y="5278772"/>
            <a:ext cx="1339828" cy="1176718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18B1159B-8255-4E89-9617-9DDD95E1297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99809" y="481408"/>
            <a:ext cx="854383" cy="667972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097826A9-81A3-44FB-BA00-92150BFDA1A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568" y="3007307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56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00B53FF-C57B-47DF-BEF5-FA98B503B2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16833" r="53235"/>
          <a:stretch/>
        </p:blipFill>
        <p:spPr>
          <a:xfrm>
            <a:off x="10000433" y="-1"/>
            <a:ext cx="2191567" cy="554513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7BA29952-3B16-4C3C-93A4-0EDBC09E2D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6530295" y="4586286"/>
            <a:ext cx="2867025" cy="16764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17326EFE-C366-4B88-AD28-B8CFF6747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5014" t="53567"/>
          <a:stretch/>
        </p:blipFill>
        <p:spPr>
          <a:xfrm>
            <a:off x="0" y="0"/>
            <a:ext cx="3464101" cy="16098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E4FDC5E4-55CD-4E73-A31B-11D2B73ECE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059" y="3678915"/>
            <a:ext cx="2752725" cy="2707598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453B88B4-A6F0-4F17-B30A-A9F9436A1EF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12826" y="305516"/>
            <a:ext cx="1561191" cy="1316526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2A0155DF-2823-40B3-93C9-CB6ED91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49518" b="39084"/>
          <a:stretch/>
        </p:blipFill>
        <p:spPr>
          <a:xfrm>
            <a:off x="0" y="5644395"/>
            <a:ext cx="1850689" cy="12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924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E22699FF-FD53-41BD-8E6D-D2081FF6E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42231"/>
          <a:stretch/>
        </p:blipFill>
        <p:spPr>
          <a:xfrm>
            <a:off x="197218" y="-1"/>
            <a:ext cx="2752725" cy="102347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5416911B-6856-4DF4-9843-93159DAF1D9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257800"/>
            <a:ext cx="7886700" cy="16002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CB27BDF-798A-480B-9BB2-340DBA887E0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8996326" y="2067718"/>
            <a:ext cx="4890425" cy="1030286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2CFBB7A5-E1BE-483B-B97A-9D2BFE3162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50702" y="1285752"/>
            <a:ext cx="1297109" cy="1297109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6CF0CF10-549B-4161-BB70-D493C8C1A20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568" y="5109091"/>
            <a:ext cx="1200020" cy="12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472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1" r:id="rId2"/>
    <p:sldLayoutId id="2147483692" r:id="rId3"/>
    <p:sldLayoutId id="2147483693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94" r:id="rId20"/>
    <p:sldLayoutId id="2147483688" r:id="rId21"/>
    <p:sldLayoutId id="2147483695" r:id="rId22"/>
    <p:sldLayoutId id="2147483689" r:id="rId23"/>
    <p:sldLayoutId id="2147483690" r:id="rId24"/>
    <p:sldLayoutId id="2147483672" r:id="rId25"/>
    <p:sldLayoutId id="2147483664" r:id="rId2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06A43-1DE6-4EB0-9C4D-9CE8402F66BA}"/>
              </a:ext>
            </a:extLst>
          </p:cNvPr>
          <p:cNvSpPr/>
          <p:nvPr/>
        </p:nvSpPr>
        <p:spPr>
          <a:xfrm>
            <a:off x="1562911" y="2219933"/>
            <a:ext cx="9066179" cy="24181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  <a:latin typeface="+mj-lt"/>
              </a:rPr>
              <a:t>Python </a:t>
            </a:r>
            <a:r>
              <a:rPr lang="en-US" altLang="ko-KR" sz="6600" dirty="0" smtClean="0">
                <a:solidFill>
                  <a:schemeClr val="tx1"/>
                </a:solidFill>
                <a:latin typeface="+mj-lt"/>
              </a:rPr>
              <a:t>based</a:t>
            </a:r>
          </a:p>
          <a:p>
            <a:pPr algn="ctr"/>
            <a:r>
              <a:rPr lang="en-US" altLang="ko-KR" sz="6600" dirty="0" smtClean="0">
                <a:solidFill>
                  <a:schemeClr val="tx1"/>
                </a:solidFill>
                <a:latin typeface="+mj-lt"/>
              </a:rPr>
              <a:t>web </a:t>
            </a:r>
            <a:r>
              <a:rPr lang="en-US" altLang="ko-KR" sz="6600" dirty="0">
                <a:solidFill>
                  <a:schemeClr val="tx1"/>
                </a:solidFill>
                <a:latin typeface="+mj-lt"/>
              </a:rPr>
              <a:t>programming</a:t>
            </a:r>
            <a:endParaRPr lang="ko-KR" altLang="en-US" sz="6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107DC8-8920-44BF-8841-5D560BEC63CF}"/>
              </a:ext>
            </a:extLst>
          </p:cNvPr>
          <p:cNvSpPr/>
          <p:nvPr/>
        </p:nvSpPr>
        <p:spPr>
          <a:xfrm>
            <a:off x="1562911" y="621854"/>
            <a:ext cx="5180789" cy="1041846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 smtClean="0">
                <a:solidFill>
                  <a:schemeClr val="tx1"/>
                </a:solidFill>
                <a:cs typeface="Arial" panose="020B0604020202020204" pitchFamily="34" charset="0"/>
              </a:rPr>
              <a:t>Part 4. </a:t>
            </a:r>
            <a:r>
              <a:rPr lang="en-US" altLang="ko-KR" sz="2000" dirty="0">
                <a:solidFill>
                  <a:schemeClr val="tx1"/>
                </a:solidFill>
                <a:cs typeface="Arial" panose="020B0604020202020204" pitchFamily="34" charset="0"/>
              </a:rPr>
              <a:t>Data collection and control using web crawling</a:t>
            </a:r>
            <a:endParaRPr lang="ko-KR" altLang="en-US" sz="20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7B2EF7-BF20-4554-BA6B-54D503588C60}"/>
              </a:ext>
            </a:extLst>
          </p:cNvPr>
          <p:cNvSpPr/>
          <p:nvPr/>
        </p:nvSpPr>
        <p:spPr>
          <a:xfrm>
            <a:off x="5689601" y="5073405"/>
            <a:ext cx="4939489" cy="716652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Min ho Jeon  </a:t>
            </a:r>
            <a:r>
              <a:rPr lang="en-US" altLang="ko-KR" sz="2400" dirty="0">
                <a:solidFill>
                  <a:schemeClr val="tx1"/>
                </a:solidFill>
                <a:latin typeface="+mj-lt"/>
              </a:rPr>
              <a:t>/  </a:t>
            </a:r>
            <a:r>
              <a:rPr lang="en-US" altLang="ko-KR" sz="2400" dirty="0" smtClean="0">
                <a:solidFill>
                  <a:schemeClr val="tx1"/>
                </a:solidFill>
                <a:latin typeface="+mj-lt"/>
              </a:rPr>
              <a:t>01. 17. 2022</a:t>
            </a:r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2FB6BC4-98D9-4558-85C0-C642DC88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0140" y="4269391"/>
            <a:ext cx="1339828" cy="117671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C843805-66AF-4B37-9061-C7BFEE820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339" y="1496891"/>
            <a:ext cx="1297109" cy="12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CSS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53" y="1622547"/>
            <a:ext cx="9526791" cy="44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040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0" y="1450727"/>
            <a:ext cx="9801794" cy="44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41" y="1498721"/>
            <a:ext cx="9730133" cy="40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12" y="1851513"/>
            <a:ext cx="6048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3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92" y="1523633"/>
            <a:ext cx="9719660" cy="44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55" y="1573822"/>
            <a:ext cx="9635182" cy="46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59889"/>
            <a:ext cx="9664586" cy="51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72" y="1527297"/>
            <a:ext cx="9705275" cy="408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3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32" y="1473076"/>
            <a:ext cx="9730935" cy="46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68" y="1515573"/>
            <a:ext cx="9682162" cy="50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다루기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34" y="1548911"/>
            <a:ext cx="9585028" cy="49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8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CSS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84" y="1480404"/>
            <a:ext cx="9570033" cy="51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6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다루기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55" y="1500187"/>
            <a:ext cx="9339223" cy="51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다루기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96" y="1536456"/>
            <a:ext cx="9127614" cy="50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다루기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1502018"/>
            <a:ext cx="9294491" cy="51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다루기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71" y="1515574"/>
            <a:ext cx="9079366" cy="50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71" y="1503118"/>
            <a:ext cx="9626976" cy="51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20" y="1569060"/>
            <a:ext cx="8415983" cy="499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2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24" y="1465383"/>
            <a:ext cx="8377152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34" y="1502386"/>
            <a:ext cx="8317116" cy="51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850" y="1462452"/>
            <a:ext cx="8610299" cy="52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0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4" y="1491760"/>
            <a:ext cx="9633438" cy="49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JavaScript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65" y="1482235"/>
            <a:ext cx="9810870" cy="40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098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66" y="1465384"/>
            <a:ext cx="5067666" cy="3685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369" y="5289005"/>
            <a:ext cx="7781925" cy="1343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189" y="1465384"/>
            <a:ext cx="4524375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190" y="2154818"/>
            <a:ext cx="4524374" cy="17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990" y="1518871"/>
            <a:ext cx="9037451" cy="51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96" y="1672002"/>
            <a:ext cx="9162134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4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856" y="1549277"/>
            <a:ext cx="9470545" cy="46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67" y="1497257"/>
            <a:ext cx="9534525" cy="51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2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10" y="1497257"/>
            <a:ext cx="9308008" cy="517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85" y="1523266"/>
            <a:ext cx="967257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자동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크롤러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49" y="1563931"/>
            <a:ext cx="9647644" cy="46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443" y="1510444"/>
            <a:ext cx="9261963" cy="5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43" y="1510812"/>
            <a:ext cx="9626702" cy="51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3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JavaScript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47" y="1501286"/>
            <a:ext cx="9745906" cy="39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54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44" y="1505315"/>
            <a:ext cx="9640033" cy="424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6" y="1473810"/>
            <a:ext cx="9075673" cy="510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4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57" y="1486998"/>
            <a:ext cx="9816105" cy="39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05" y="1453295"/>
            <a:ext cx="9321311" cy="52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87" y="1502751"/>
            <a:ext cx="9590313" cy="40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17" y="1488098"/>
            <a:ext cx="9681430" cy="43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616" y="1495791"/>
            <a:ext cx="9752597" cy="47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61" y="1471978"/>
            <a:ext cx="9786496" cy="43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96" y="1496889"/>
            <a:ext cx="9162799" cy="51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5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63" y="1488097"/>
            <a:ext cx="9232620" cy="51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JavaScript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02" y="1498355"/>
            <a:ext cx="9715997" cy="3267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4594" y="5523732"/>
            <a:ext cx="816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mouse over, drop down, image change, slide up etc.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66943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59" y="1513009"/>
            <a:ext cx="9731431" cy="492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5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69" y="1580051"/>
            <a:ext cx="9545374" cy="39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915" y="1492493"/>
            <a:ext cx="9575304" cy="48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6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91" y="1500919"/>
            <a:ext cx="9675369" cy="48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9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80" y="1493959"/>
            <a:ext cx="9740122" cy="35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23" y="1560269"/>
            <a:ext cx="9560169" cy="35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9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29" y="1522533"/>
            <a:ext cx="9430207" cy="49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981" y="1528396"/>
            <a:ext cx="7052692" cy="51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9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53" y="1496523"/>
            <a:ext cx="9674470" cy="48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64" y="1511910"/>
            <a:ext cx="9712936" cy="447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선택자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(Selector)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230" y="1490662"/>
            <a:ext cx="8973541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974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03" y="1567229"/>
            <a:ext cx="7928097" cy="49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62" y="1496157"/>
            <a:ext cx="9633277" cy="43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9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55" y="1507880"/>
            <a:ext cx="966726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98" y="1514474"/>
            <a:ext cx="9661970" cy="49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03" y="1546714"/>
            <a:ext cx="9172891" cy="507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85" y="1502019"/>
            <a:ext cx="9335600" cy="51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3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07" y="1556239"/>
            <a:ext cx="9621165" cy="5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32" y="1551842"/>
            <a:ext cx="8654511" cy="51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924782"/>
            <a:ext cx="79438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2179758"/>
            <a:ext cx="78962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선택자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(Selector)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40" y="1493593"/>
            <a:ext cx="9601121" cy="50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38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369" y="1475642"/>
            <a:ext cx="9683262" cy="36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58" y="1517771"/>
            <a:ext cx="9613998" cy="460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4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66" y="1500554"/>
            <a:ext cx="9628345" cy="466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1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49" y="1494693"/>
            <a:ext cx="9651390" cy="33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17" y="1529862"/>
            <a:ext cx="9643330" cy="430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55" y="1524000"/>
            <a:ext cx="9120920" cy="50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9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76" y="1449997"/>
            <a:ext cx="9660669" cy="48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87" y="1462820"/>
            <a:ext cx="9450671" cy="51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II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49" y="1506049"/>
            <a:ext cx="9601987" cy="36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6F8266-1C81-4650-8642-D95C238D23FD}"/>
              </a:ext>
            </a:extLst>
          </p:cNvPr>
          <p:cNvSpPr/>
          <p:nvPr/>
        </p:nvSpPr>
        <p:spPr>
          <a:xfrm>
            <a:off x="3038375" y="2767281"/>
            <a:ext cx="6115250" cy="132343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8000" dirty="0">
                <a:latin typeface="+mj-lt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556A91-A95E-4FA2-971D-6F09DA707F7F}"/>
              </a:ext>
            </a:extLst>
          </p:cNvPr>
          <p:cNvSpPr/>
          <p:nvPr/>
        </p:nvSpPr>
        <p:spPr>
          <a:xfrm>
            <a:off x="3048000" y="3075057"/>
            <a:ext cx="6096000" cy="707886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40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활용</a:t>
            </a:r>
            <a:endParaRPr lang="ko-KR" altLang="en-US" sz="4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45824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26" y="1523999"/>
            <a:ext cx="7947148" cy="50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3" y="1539387"/>
            <a:ext cx="9694135" cy="48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EFDBC5-71C1-4FED-90CA-F33217804FEA}"/>
              </a:ext>
            </a:extLst>
          </p:cNvPr>
          <p:cNvSpPr/>
          <p:nvPr/>
        </p:nvSpPr>
        <p:spPr>
          <a:xfrm>
            <a:off x="1098578" y="2164591"/>
            <a:ext cx="9994844" cy="3781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23E92-2C91-484E-94A2-66429C6EE036}"/>
              </a:ext>
            </a:extLst>
          </p:cNvPr>
          <p:cNvSpPr txBox="1"/>
          <p:nvPr/>
        </p:nvSpPr>
        <p:spPr>
          <a:xfrm>
            <a:off x="1472092" y="4055362"/>
            <a:ext cx="2991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클로링을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위한 홈페이지 기본 구조 학습</a:t>
            </a:r>
            <a:endParaRPr lang="en-US" altLang="ko-KR" sz="14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크롤링의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이해 및 기초 문법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EC2B4F-AA00-4F93-A43F-6422EBBC2B24}"/>
              </a:ext>
            </a:extLst>
          </p:cNvPr>
          <p:cNvSpPr/>
          <p:nvPr/>
        </p:nvSpPr>
        <p:spPr>
          <a:xfrm>
            <a:off x="1472091" y="3503962"/>
            <a:ext cx="299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기초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3F8172-4617-4D1B-83AE-48CDF5A0530D}"/>
              </a:ext>
            </a:extLst>
          </p:cNvPr>
          <p:cNvSpPr/>
          <p:nvPr/>
        </p:nvSpPr>
        <p:spPr>
          <a:xfrm>
            <a:off x="1455319" y="2919187"/>
            <a:ext cx="256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</a:rPr>
              <a:t>01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12872C-02B6-44D1-BC96-B12B5E8B69E9}"/>
              </a:ext>
            </a:extLst>
          </p:cNvPr>
          <p:cNvSpPr txBox="1"/>
          <p:nvPr/>
        </p:nvSpPr>
        <p:spPr>
          <a:xfrm>
            <a:off x="4698828" y="4055362"/>
            <a:ext cx="2991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데이터를 다루는 방법 학습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데이터베이스 접속 및 제어</a:t>
            </a:r>
            <a:endParaRPr lang="en-US" altLang="ko-KR" sz="14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클로링을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위한 다양한 모듈 학습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424277-01AE-4D56-BADF-3461CCC64E27}"/>
              </a:ext>
            </a:extLst>
          </p:cNvPr>
          <p:cNvSpPr/>
          <p:nvPr/>
        </p:nvSpPr>
        <p:spPr>
          <a:xfrm>
            <a:off x="4698827" y="3503962"/>
            <a:ext cx="299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활용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6DD0E7-1E68-43EB-96BA-EF4297EC662F}"/>
              </a:ext>
            </a:extLst>
          </p:cNvPr>
          <p:cNvSpPr/>
          <p:nvPr/>
        </p:nvSpPr>
        <p:spPr>
          <a:xfrm>
            <a:off x="4682055" y="2919187"/>
            <a:ext cx="256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</a:rPr>
              <a:t>02</a:t>
            </a:r>
            <a:endParaRPr lang="ko-KR" altLang="en-US" sz="280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63FDFD-CFFA-4BC3-94F6-264DC769C399}"/>
              </a:ext>
            </a:extLst>
          </p:cNvPr>
          <p:cNvSpPr txBox="1"/>
          <p:nvPr/>
        </p:nvSpPr>
        <p:spPr>
          <a:xfrm>
            <a:off x="7925564" y="4055362"/>
            <a:ext cx="2991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웹 </a:t>
            </a:r>
            <a:r>
              <a:rPr lang="ko-KR" altLang="en-US" sz="1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크롤링을</a:t>
            </a:r>
            <a:r>
              <a:rPr lang="ko-KR" altLang="en-US" sz="1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이용한 웹 사이트 정보 수집 및 서비스 제공 사이트 개발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F85CD6-E054-4F3D-951E-20D0B241A00B}"/>
              </a:ext>
            </a:extLst>
          </p:cNvPr>
          <p:cNvSpPr/>
          <p:nvPr/>
        </p:nvSpPr>
        <p:spPr>
          <a:xfrm>
            <a:off x="7925563" y="3503962"/>
            <a:ext cx="299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B82BC6-058C-4E40-9989-205B8E3DAB97}"/>
              </a:ext>
            </a:extLst>
          </p:cNvPr>
          <p:cNvSpPr/>
          <p:nvPr/>
        </p:nvSpPr>
        <p:spPr>
          <a:xfrm>
            <a:off x="7908791" y="2919187"/>
            <a:ext cx="2567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+mj-lt"/>
              </a:rPr>
              <a:t>03</a:t>
            </a:r>
            <a:endParaRPr lang="ko-KR" altLang="en-US" sz="2800" dirty="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D21956-F15E-4D04-B0DA-7FA2FD099FFE}"/>
              </a:ext>
            </a:extLst>
          </p:cNvPr>
          <p:cNvSpPr/>
          <p:nvPr/>
        </p:nvSpPr>
        <p:spPr>
          <a:xfrm>
            <a:off x="1098578" y="928141"/>
            <a:ext cx="6903346" cy="584775"/>
          </a:xfrm>
          <a:prstGeom prst="rect">
            <a:avLst/>
          </a:prstGeom>
          <a:solidFill>
            <a:srgbClr val="64F0FF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cs typeface="Arial" panose="020B0604020202020204" pitchFamily="34" charset="0"/>
              </a:rPr>
              <a:t>Contents</a:t>
            </a:r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009" y="1516673"/>
            <a:ext cx="9215982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62552"/>
          <a:stretch/>
        </p:blipFill>
        <p:spPr>
          <a:xfrm>
            <a:off x="1435428" y="1497257"/>
            <a:ext cx="9321145" cy="19317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428" y="3572243"/>
            <a:ext cx="3303626" cy="13749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490" y="5138242"/>
            <a:ext cx="6445128" cy="13958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348" y="3566017"/>
            <a:ext cx="2275783" cy="18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90" y="1539019"/>
            <a:ext cx="9725408" cy="42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31" y="1461720"/>
            <a:ext cx="9757315" cy="35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7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65" y="1447066"/>
            <a:ext cx="9745070" cy="37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59" y="1452562"/>
            <a:ext cx="9233283" cy="51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 참고 자료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29" y="1637934"/>
            <a:ext cx="9510157" cy="40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Requests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 문제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2583" y="1508656"/>
            <a:ext cx="9366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문제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]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특정 사이트에서 정보를 가져오는 프로그램 제작</a:t>
            </a: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1)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오늘의 요일을 파악한 후 내가 적어놓은 목록의 웹툰을 불러온다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2)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오늘의 요일을 파악한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후 몇몇 지역의 날씨를 불러온다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3)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네이버 뉴스만 따로 출력한다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4) 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내가 자주 사용하는 게임 </a:t>
            </a:r>
            <a:r>
              <a:rPr lang="ko-KR" altLang="en-US" sz="16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케릭터의</a:t>
            </a:r>
            <a:r>
              <a:rPr lang="ko-KR" altLang="en-US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정보를 검색 후 출력한다</a:t>
            </a:r>
            <a:r>
              <a:rPr lang="en-US" altLang="ko-KR" sz="16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0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47" y="1539022"/>
            <a:ext cx="9824706" cy="40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43" y="1581881"/>
            <a:ext cx="9751315" cy="468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556A91-A95E-4FA2-971D-6F09DA707F7F}"/>
              </a:ext>
            </a:extLst>
          </p:cNvPr>
          <p:cNvSpPr/>
          <p:nvPr/>
        </p:nvSpPr>
        <p:spPr>
          <a:xfrm>
            <a:off x="3048000" y="3044279"/>
            <a:ext cx="6096000" cy="769441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44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기초</a:t>
            </a:r>
            <a:endParaRPr lang="ko-KR" altLang="en-US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662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65" y="1520336"/>
            <a:ext cx="9782671" cy="44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19" y="1583346"/>
            <a:ext cx="9724962" cy="43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5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40" y="1483701"/>
            <a:ext cx="9766920" cy="47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43" y="1499088"/>
            <a:ext cx="9724715" cy="42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정보의 활용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문자열의 처리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65" y="1463552"/>
            <a:ext cx="9713670" cy="47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40" y="1479306"/>
            <a:ext cx="9798228" cy="474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37" y="1555872"/>
            <a:ext cx="9673396" cy="41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08" y="1508613"/>
            <a:ext cx="9189785" cy="51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99" y="1539752"/>
            <a:ext cx="9073803" cy="50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06" y="1516306"/>
            <a:ext cx="9420789" cy="51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구조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74" y="1583712"/>
            <a:ext cx="9750652" cy="46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90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165" y="1573090"/>
            <a:ext cx="9207671" cy="51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78908"/>
          <a:stretch/>
        </p:blipFill>
        <p:spPr>
          <a:xfrm>
            <a:off x="1377461" y="1502018"/>
            <a:ext cx="9437078" cy="11005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2743200"/>
            <a:ext cx="9582150" cy="137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699" y="4281058"/>
            <a:ext cx="2660772" cy="239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128" y="4281058"/>
            <a:ext cx="3373256" cy="23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51" y="1565762"/>
            <a:ext cx="9579260" cy="28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444640"/>
            <a:ext cx="6372958" cy="8626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145084"/>
            <a:ext cx="9677400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4333972"/>
            <a:ext cx="3829050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683" y="6204678"/>
            <a:ext cx="5619017" cy="4403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2341518"/>
            <a:ext cx="6372958" cy="7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07" y="1504217"/>
            <a:ext cx="8625987" cy="14829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413" y="3110961"/>
            <a:ext cx="6349175" cy="35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93" y="1533891"/>
            <a:ext cx="9126415" cy="50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93" y="1533891"/>
            <a:ext cx="9126415" cy="506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620" y="1536456"/>
            <a:ext cx="9226760" cy="51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14" y="1529494"/>
            <a:ext cx="9015972" cy="50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Urllib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71" y="1513376"/>
            <a:ext cx="9770658" cy="51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요소 구조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537554"/>
            <a:ext cx="9649072" cy="46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35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53" y="1537187"/>
            <a:ext cx="9551094" cy="40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7" y="1495790"/>
            <a:ext cx="9768686" cy="4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02" y="1538287"/>
            <a:ext cx="9214196" cy="52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191" y="1530960"/>
            <a:ext cx="9239618" cy="51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9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1489563"/>
            <a:ext cx="7953375" cy="2647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12" y="4444144"/>
            <a:ext cx="79914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6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2" y="1582249"/>
            <a:ext cx="80295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6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62" y="1504583"/>
            <a:ext cx="9208476" cy="51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4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88" y="1558435"/>
            <a:ext cx="9549424" cy="42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23" y="1487731"/>
            <a:ext cx="9697131" cy="48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10" y="1500919"/>
            <a:ext cx="9564093" cy="49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97" y="1843453"/>
            <a:ext cx="9834207" cy="327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1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67" y="1544881"/>
            <a:ext cx="9487267" cy="51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33" y="1557704"/>
            <a:ext cx="9419135" cy="50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03" y="1527297"/>
            <a:ext cx="9679395" cy="49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56" y="1510812"/>
            <a:ext cx="9685088" cy="47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62" y="1518871"/>
            <a:ext cx="9208476" cy="51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4" y="1519237"/>
            <a:ext cx="9580173" cy="514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94" y="1482969"/>
            <a:ext cx="9320212" cy="51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19" y="1513008"/>
            <a:ext cx="9571963" cy="51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79" y="1446700"/>
            <a:ext cx="9831842" cy="53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5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08" y="1380391"/>
            <a:ext cx="9918184" cy="53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 예시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테이블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21" y="1477108"/>
            <a:ext cx="9619558" cy="51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58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6" y="1380391"/>
            <a:ext cx="9983289" cy="53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554" y="1514841"/>
            <a:ext cx="9514893" cy="446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92" y="1528396"/>
            <a:ext cx="9350416" cy="51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63" y="1640497"/>
            <a:ext cx="9144074" cy="497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42" y="1567229"/>
            <a:ext cx="9077117" cy="50797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8748346" y="2769577"/>
            <a:ext cx="158261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7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39" y="1474910"/>
            <a:ext cx="9231322" cy="51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98" y="1520703"/>
            <a:ext cx="9741605" cy="47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01" y="1532425"/>
            <a:ext cx="9064199" cy="51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0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57" y="1472710"/>
            <a:ext cx="9197487" cy="5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71" y="1502018"/>
            <a:ext cx="9319659" cy="51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1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 예시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단락과 줄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46" y="1464285"/>
            <a:ext cx="9765509" cy="52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17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549" y="1502018"/>
            <a:ext cx="9330902" cy="51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25" y="1520336"/>
            <a:ext cx="9535350" cy="510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91" y="1496890"/>
            <a:ext cx="9380018" cy="51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53" y="1451830"/>
            <a:ext cx="9227894" cy="52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3" y="1478207"/>
            <a:ext cx="9286875" cy="52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52" y="1491761"/>
            <a:ext cx="9163897" cy="51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72" y="1480770"/>
            <a:ext cx="9172057" cy="5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2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354" y="1536089"/>
            <a:ext cx="9699292" cy="42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000" y="1515940"/>
            <a:ext cx="9020000" cy="51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556A91-A95E-4FA2-971D-6F09DA707F7F}"/>
              </a:ext>
            </a:extLst>
          </p:cNvPr>
          <p:cNvSpPr/>
          <p:nvPr/>
        </p:nvSpPr>
        <p:spPr>
          <a:xfrm>
            <a:off x="3048000" y="3044279"/>
            <a:ext cx="6096000" cy="769441"/>
          </a:xfrm>
          <a:prstGeom prst="rect">
            <a:avLst/>
          </a:prstGeom>
        </p:spPr>
        <p:txBody>
          <a:bodyPr anchor="ctr" anchorCtr="0">
            <a:spAutoFit/>
          </a:bodyPr>
          <a:lstStyle/>
          <a:p>
            <a:pPr algn="ctr"/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</a:t>
            </a:r>
            <a:r>
              <a:rPr lang="ko-KR" altLang="en-US" sz="44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크롤링</a:t>
            </a:r>
            <a:r>
              <a:rPr lang="ko-KR" altLang="en-US" sz="44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실습</a:t>
            </a:r>
            <a:endParaRPr lang="ko-KR" altLang="en-US" sz="4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4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의 태그 예시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목록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24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54015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11" y="1506782"/>
            <a:ext cx="9588378" cy="5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278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64" y="1491760"/>
            <a:ext cx="9759902" cy="48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72" y="1535722"/>
            <a:ext cx="9264528" cy="506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23" y="1475930"/>
            <a:ext cx="9364908" cy="52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42" y="1464667"/>
            <a:ext cx="9164516" cy="52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9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84" y="1471793"/>
            <a:ext cx="9169831" cy="520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29" y="1476008"/>
            <a:ext cx="9134295" cy="51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70" y="1474175"/>
            <a:ext cx="9311471" cy="51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14" y="1542683"/>
            <a:ext cx="9760986" cy="43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1462086"/>
            <a:ext cx="9759203" cy="42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696374-4B40-43D4-9D5A-23F44F67F582}"/>
              </a:ext>
            </a:extLst>
          </p:cNvPr>
          <p:cNvSpPr/>
          <p:nvPr/>
        </p:nvSpPr>
        <p:spPr>
          <a:xfrm>
            <a:off x="2644327" y="365432"/>
            <a:ext cx="6903346" cy="584775"/>
          </a:xfrm>
          <a:prstGeom prst="rect">
            <a:avLst/>
          </a:prstGeom>
          <a:solidFill>
            <a:srgbClr val="FF9395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Beaurifulsoup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 </a:t>
            </a:r>
            <a:r>
              <a:rPr lang="en-US" altLang="ko-KR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selenium </a:t>
            </a:r>
            <a:r>
              <a:rPr lang="ko-KR" altLang="en-US" sz="2400" dirty="0" smtClean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모듈의 융합</a:t>
            </a:r>
            <a:endParaRPr lang="en-US" altLang="ko-KR" sz="2400" dirty="0" smtClean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B7A4EF-5165-41C6-8232-C4DABFCE7AE3}"/>
              </a:ext>
            </a:extLst>
          </p:cNvPr>
          <p:cNvSpPr/>
          <p:nvPr/>
        </p:nvSpPr>
        <p:spPr>
          <a:xfrm>
            <a:off x="1098578" y="1380391"/>
            <a:ext cx="9994844" cy="53896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dist="190500" dir="13500000" algn="b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97" y="1452195"/>
            <a:ext cx="9755431" cy="45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0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4F0FF"/>
        </a:solidFill>
        <a:ln w="38100">
          <a:solidFill>
            <a:schemeClr val="tx1"/>
          </a:solidFill>
        </a:ln>
        <a:effectLst>
          <a:outerShdw dist="190500" dir="13500000" algn="br" rotWithShape="0">
            <a:prstClr val="black"/>
          </a:outerShdw>
        </a:effectLst>
      </a:spPr>
      <a:bodyPr rot="0" spcFirstLastPara="0" vertOverflow="overflow" horzOverflow="overflow" vert="horz" wrap="square" lIns="252000" tIns="45720" rIns="25200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tx1"/>
            </a:solidFill>
            <a:latin typeface="+mj-lt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880</Words>
  <Application>Microsoft Office PowerPoint</Application>
  <PresentationFormat>와이드스크린</PresentationFormat>
  <Paragraphs>354</Paragraphs>
  <Slides>169</Slides>
  <Notes>163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169</vt:i4>
      </vt:variant>
    </vt:vector>
  </HeadingPairs>
  <TitlesOfParts>
    <vt:vector size="178" baseType="lpstr">
      <vt:lpstr>Poppins SemiBold</vt:lpstr>
      <vt:lpstr>맑은 고딕</vt:lpstr>
      <vt:lpstr>휴먼엑스포</vt:lpstr>
      <vt:lpstr>Poppins Light</vt:lpstr>
      <vt:lpstr>Arial</vt:lpstr>
      <vt:lpstr>Arial Unicode MS</vt:lpstr>
      <vt:lpstr>Wingdings</vt:lpstr>
      <vt:lpstr>타이포_쌍문동 B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USER</cp:lastModifiedBy>
  <cp:revision>624</cp:revision>
  <dcterms:created xsi:type="dcterms:W3CDTF">2019-04-06T05:20:47Z</dcterms:created>
  <dcterms:modified xsi:type="dcterms:W3CDTF">2022-02-07T00:57:31Z</dcterms:modified>
</cp:coreProperties>
</file>